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елец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7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0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07EF-85E9-49CD-A5E5-434EDAACA14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7BB9-B08C-4331-B434-E6BBB2D21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525463"/>
            <a:ext cx="3820584" cy="286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300" y="419100"/>
            <a:ext cx="7759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Порядок проведения конкурса по отбору К(Ф)Х для предоставления грантов из областного бюджета на развитие семейных животноводческих ферм и на поддержку начинающих фермеров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822" y="4165600"/>
            <a:ext cx="2282328" cy="222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" y="4178300"/>
            <a:ext cx="3289300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872" y="4386262"/>
            <a:ext cx="2671233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017" y="2108020"/>
            <a:ext cx="7533986" cy="175432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 прохождении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конкурсных процедур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im2-tub-ru.yandex.net/i?id=30c9e70491cba05b3dbd0ea38564d2d3-l&amp;n=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9807" cy="20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ntaregion.ru/wp-content/uploads/2015/03/fermerskie-hozjajstva-dengi-irkutskaja-oblast-1024x6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2814" y="2"/>
            <a:ext cx="3169186" cy="21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9c63bfd9db6b53a62758afcb04b0b25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2346"/>
            <a:ext cx="4521743" cy="29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2-tub-ru.yandex.net/i?id=485acab39b14cdcc63a3234d22a6a5c4&amp;n=33&amp;h=215&amp;w=4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050" y="3862346"/>
            <a:ext cx="5526950" cy="29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6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371" y="176335"/>
            <a:ext cx="10658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Министерство сельского хозяйства и продовольствия Кировской области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27" y="1325693"/>
            <a:ext cx="2867995" cy="1858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73" y="3295025"/>
            <a:ext cx="3387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К(Ф)Х (либо представитель по доверенности, отправление по почте)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0065" y="1453376"/>
            <a:ext cx="3252865" cy="19562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45460" y="2143368"/>
            <a:ext cx="245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заявку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869" y="1436245"/>
            <a:ext cx="3036983" cy="1858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0564" y="3244433"/>
            <a:ext cx="485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Дерендяева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23,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334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1861" y="4077325"/>
            <a:ext cx="716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 состав, название, реквизиты документов с описью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364510" y="3644544"/>
            <a:ext cx="731276" cy="4327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36498" y="4538990"/>
            <a:ext cx="1424066" cy="4977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3220" y="5102995"/>
            <a:ext cx="500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несовпадения состава, названия или реквизитов документов делает соответствующую отметку в описи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743839" y="4492823"/>
            <a:ext cx="1484026" cy="5640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64510" y="5180097"/>
            <a:ext cx="358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и несоответствий делает отметку дате и времени приема документов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7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" y="314793"/>
            <a:ext cx="1145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заявок для передачи в конкурсную комиссию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029" y="1079292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Кировской области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62" y="1928548"/>
            <a:ext cx="5156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 на соответствие требованиям раздела 4 Положения о проведении конкурса по отбору К(Ф)Х для предоставления грантов из областного бюджета «Подготовка и подача заявки на участие в конкурсе»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1351" y="1901679"/>
            <a:ext cx="641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заявителем раздела 3 Положения о проведении конкурса по отбору К(Ф)Х для предоставления грантов из областного бюджета «Требования к участнику конкурса»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</a:t>
            </a:r>
            <a:endParaRPr lang="ru-RU" sz="2000" dirty="0"/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4150" y="3054802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по Кировской области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397" y="3377967"/>
            <a:ext cx="3245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занятости населения и министерство развития предпринимательства и торговли Кир. обл. (Начинающий фермер)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8222" y="3280689"/>
            <a:ext cx="164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 И ФСС РФ по Кир. обл.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210269" y="3280689"/>
            <a:ext cx="839450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413823" y="3280689"/>
            <a:ext cx="1034321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799226" y="3377967"/>
            <a:ext cx="22484" cy="459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фигурная скобка 26"/>
          <p:cNvSpPr/>
          <p:nvPr/>
        </p:nvSpPr>
        <p:spPr>
          <a:xfrm rot="16200000">
            <a:off x="5853539" y="-414271"/>
            <a:ext cx="794716" cy="11182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94479" y="5574419"/>
            <a:ext cx="476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рабочих дней с даты окончания приема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741233" y="5574419"/>
            <a:ext cx="1469036" cy="5756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629994" y="5532949"/>
            <a:ext cx="421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заявки в конкурсную комиссию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117954" y="1469036"/>
            <a:ext cx="786983" cy="5996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821710" y="1484026"/>
            <a:ext cx="592113" cy="6145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6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538" y="419725"/>
            <a:ext cx="1100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допуске заявителя к участию в конкурсе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9" y="1244184"/>
            <a:ext cx="1089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не позднее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после получения от министерства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на участие в конкурсе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469" y="2314864"/>
            <a:ext cx="476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К(Ф)Х на предмет соответствия требованиям, предъявляемым к участникам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416" y="2387103"/>
            <a:ext cx="4557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заявки на предмет соответствия требованиям по подготовке и подаче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099030" y="1813810"/>
            <a:ext cx="989350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98426" y="1813810"/>
            <a:ext cx="1109272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5876825" y="-1498341"/>
            <a:ext cx="658211" cy="10373198"/>
          </a:xfrm>
          <a:prstGeom prst="leftBrace">
            <a:avLst>
              <a:gd name="adj1" fmla="val 8333"/>
              <a:gd name="adj2" fmla="val 4956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9469" y="4182256"/>
            <a:ext cx="191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469" y="4614498"/>
            <a:ext cx="554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заявителю в допуске к конкурсу.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участию в конкурсе.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4688" y="4329923"/>
            <a:ext cx="39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ЗАЯВИТЕЛЕЙ О РЕЗУЛЬТАТАХ РАССМОТРЕНИЯ ЗАЯВОК И ПРИНЯТИИ РЕШЕНИЯ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915134" y="4501354"/>
            <a:ext cx="2488366" cy="1341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81503" y="4987416"/>
            <a:ext cx="211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5259945"/>
            <a:ext cx="1911246" cy="1439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911" y="5536282"/>
            <a:ext cx="1446549" cy="1256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53" y="5586466"/>
            <a:ext cx="1481003" cy="930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45" y="3886756"/>
            <a:ext cx="1327900" cy="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760" y="419724"/>
            <a:ext cx="873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ЫЙ ЭТАП КОНКУРСА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6" y="1169233"/>
            <a:ext cx="112726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течение 5 рабочих дней после принятия 					      решения о допуске к участию  в конкурсе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рассматривает поступившие заявки.</a:t>
            </a:r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Оценивает К(Ф)Х по критериям оценки               				      начинающих фермеров и семейных    						      животноводческих ферм (Приложения № 1 к 				                  Положениям)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72590" y="1708879"/>
            <a:ext cx="944380" cy="809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72590" y="2923082"/>
            <a:ext cx="1064302" cy="689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36" y="100944"/>
            <a:ext cx="3002405" cy="2251804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 rot="16200000">
            <a:off x="7689955" y="1441126"/>
            <a:ext cx="682053" cy="6663130"/>
          </a:xfrm>
          <a:prstGeom prst="leftBrace">
            <a:avLst>
              <a:gd name="adj1" fmla="val 25000"/>
              <a:gd name="adj2" fmla="val 506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751" y="3002913"/>
            <a:ext cx="3043585" cy="18334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86988" y="5311619"/>
            <a:ext cx="888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Заявители, набравшие по итогам первого этапа конкурса не менее 30 баллов допускаются ко второму этапу конкурса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898" y="629587"/>
            <a:ext cx="902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ОЙ ЭТАП КОНКУРСА 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065" y="1409075"/>
            <a:ext cx="978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течение 3 рабочих дней после завершения первого этапа конкурса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233534"/>
            <a:ext cx="102232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устное собеседование с заявителем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 представленному им на конкурс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бизнес-плану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бизнес-планов в соответствии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 критериями оценки, изложенными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 Приложениях № 2 к Положениям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862" y="2020321"/>
            <a:ext cx="2761783" cy="2071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325" y="4451232"/>
            <a:ext cx="2892321" cy="202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548" y="2973904"/>
            <a:ext cx="30879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ВАЖНО:</a:t>
            </a:r>
          </a:p>
          <a:p>
            <a:pPr algn="ctr"/>
            <a:r>
              <a:rPr lang="ru-RU" dirty="0" smtClean="0"/>
              <a:t> </a:t>
            </a:r>
            <a:r>
              <a:rPr lang="ru-RU" sz="2000" b="1" i="1" dirty="0" smtClean="0"/>
              <a:t>доклад по бизнес-плану осуществляется с использованием презентационного материала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173" y="5006510"/>
            <a:ext cx="1648919" cy="14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680" y="406400"/>
            <a:ext cx="839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Подведение итогов конкурса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480" y="929620"/>
            <a:ext cx="964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после проведения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конкурса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55" y="3248722"/>
            <a:ext cx="302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+ 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 = макс. кол-во баллов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82" y="1423127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– глава  К(Ф)Х- заявитель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otel-r.net/im/hotel/fr/la-granja-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120" y="1938968"/>
            <a:ext cx="1645497" cy="12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56752" y="1607793"/>
            <a:ext cx="3084723" cy="18102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2005" y="2189730"/>
            <a:ext cx="252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Конкурсная комиссия определяет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299" y="1547301"/>
            <a:ext cx="242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каждого 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аявителя в рейтинге 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volsu.ru/upload/medialibrary/24f/205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010" y="1335034"/>
            <a:ext cx="1220619" cy="12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5364" y="2512895"/>
            <a:ext cx="344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 место – 50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48,0        2 место – 48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млн.	  3 место – 47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руб.        4 место – 46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5 место – 45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6 место – 45 баллов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8791461" y="2566670"/>
            <a:ext cx="429658" cy="13899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94014" y="2512895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502" y="4267221"/>
            <a:ext cx="107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Если 5 место = 6 место = 45 баллов, то  итоговое место определяется по значению критериев  оценки К(Ф)Х  согласно их очерёдности, установленной, приложениями № 1 к Положениям.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6752" y="5067759"/>
            <a:ext cx="489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определяется исходя из: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 заявителя 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расходов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8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099" y="528810"/>
            <a:ext cx="651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конкурса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20" y="1917997"/>
            <a:ext cx="3522013" cy="21556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836405" y="1048191"/>
            <a:ext cx="2192356" cy="11237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836405" y="3660448"/>
            <a:ext cx="2280491" cy="11979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7234" y="1498294"/>
            <a:ext cx="429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Направляет заявителя письменные уведомления о решениях, принятых по результатам их участия в конкурсе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639" y="3194892"/>
            <a:ext cx="386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Направляет или вручает победителям конкурса сертификаты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460" y="2194605"/>
            <a:ext cx="2192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течение 5 рабочих дней после принятия решения конкурсной комиссией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im2-tub-ru.yandex.net/i?id=a952d9c8c2d9297fc5244fb8468fddf1-l&amp;n=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78" y="127881"/>
            <a:ext cx="2503430" cy="16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7fccff6c9d30f04638336276a4a55deb&amp;n=33&amp;h=215&amp;w=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099" y="4858438"/>
            <a:ext cx="2770497" cy="18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335" y="3949700"/>
            <a:ext cx="3921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255" y="456760"/>
            <a:ext cx="8471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 и перечисление средств гранта 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1-tub-ru.yandex.net/i?id=b6d419292234eaf1828bf8753de1589a-l&amp;n=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034" y="1565795"/>
            <a:ext cx="2066002" cy="20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343" y="3511238"/>
            <a:ext cx="18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76241" y="2186071"/>
            <a:ext cx="2820317" cy="17406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62678" y="2825570"/>
            <a:ext cx="19169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3-tub-ru.yandex.net/i?id=c3450803c09729d7eb882d5ca20c57dd-l&amp;n=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156" y="1330478"/>
            <a:ext cx="2763569" cy="18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6558" y="3287235"/>
            <a:ext cx="494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с министерством сельского хозяйства и продовольствия Кировской области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50" y="4483864"/>
            <a:ext cx="2732610" cy="167248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86410" y="4483864"/>
            <a:ext cx="2710148" cy="16729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62678" y="4904609"/>
            <a:ext cx="219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Перечисляет грант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4352" y="4342235"/>
            <a:ext cx="4274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расчетный счет – ИП главы К(Ф)Х открытый в кредитной организации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лицевой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счет </a:t>
            </a:r>
            <a:r>
              <a:rPr lang="ru-RU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К(Ф)Х – юр.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лица, открытый в министерстве финансов Кировской области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22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519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40</cp:revision>
  <cp:lastPrinted>2017-03-06T12:13:25Z</cp:lastPrinted>
  <dcterms:created xsi:type="dcterms:W3CDTF">2017-03-05T12:21:46Z</dcterms:created>
  <dcterms:modified xsi:type="dcterms:W3CDTF">2017-03-14T06:13:14Z</dcterms:modified>
</cp:coreProperties>
</file>