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3" r:id="rId2"/>
    <p:sldId id="282" r:id="rId3"/>
    <p:sldId id="266" r:id="rId4"/>
    <p:sldId id="268" r:id="rId5"/>
    <p:sldId id="269" r:id="rId6"/>
    <p:sldId id="270" r:id="rId7"/>
    <p:sldId id="280" r:id="rId8"/>
    <p:sldId id="285" r:id="rId9"/>
    <p:sldId id="284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ECFF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782" autoAdjust="0"/>
  </p:normalViewPr>
  <p:slideViewPr>
    <p:cSldViewPr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68657-2ADD-4A80-AA18-96C9A01E2958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970F5-38CD-41AE-81DD-EC921D542C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970F5-38CD-41AE-81DD-EC921D542CC0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8FEFC-B6C3-4BEE-A65C-85439D71708F}" type="datetimeFigureOut">
              <a:rPr lang="ru-RU" smtClean="0"/>
              <a:pPr/>
              <a:t>19.04.2016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2C2D3-92D1-4CCA-B0C4-79EDEEF024F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Анализ бонитировки крупного рогатого скота мясного направления продуктивности. </a:t>
            </a:r>
            <a:b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бонитировки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отрасли свиноводства. </a:t>
            </a:r>
            <a:b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О государственной услуге «Выдача заключений о соответствии (несоответствии) деятельности лица требованиям, предъявляемым к определенному виду организации по племенному животноводству»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Герефорды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875" y="2857496"/>
            <a:ext cx="8096250" cy="31432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ЗАПРОС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4023" t="20508" r="20898" b="8447"/>
          <a:stretch>
            <a:fillRect/>
          </a:stretch>
        </p:blipFill>
        <p:spPr bwMode="auto">
          <a:xfrm>
            <a:off x="1714480" y="886847"/>
            <a:ext cx="5786478" cy="5971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 l="24023" t="32959" r="19726" b="18701"/>
          <a:stretch>
            <a:fillRect/>
          </a:stretch>
        </p:blipFill>
        <p:spPr bwMode="auto">
          <a:xfrm>
            <a:off x="831247" y="1285860"/>
            <a:ext cx="7526967" cy="5174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/>
          <a:srcRect l="24219" t="16536" r="21289" b="5322"/>
          <a:stretch>
            <a:fillRect/>
          </a:stretch>
        </p:blipFill>
        <p:spPr bwMode="auto">
          <a:xfrm>
            <a:off x="1857356" y="285728"/>
            <a:ext cx="5542228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58246" cy="654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Племенная база мясного скотоводства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623" y="1214438"/>
          <a:ext cx="8429656" cy="51802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87612"/>
                <a:gridCol w="1312585"/>
                <a:gridCol w="1239663"/>
                <a:gridCol w="1166742"/>
                <a:gridCol w="1093821"/>
                <a:gridCol w="1429233"/>
              </a:tblGrid>
              <a:tr h="563174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Предприятие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организа</a:t>
                      </a:r>
                    </a:p>
                    <a:p>
                      <a:pPr algn="ctr"/>
                      <a:r>
                        <a:rPr lang="ru-RU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ции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Поголовье скота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 телят по итогам 2015 года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Среднесу-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точный привес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5474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т.ч.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коров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97205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ФГУП ПЗ «Нива» ФСИН России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205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СПК (к-з)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«Коммунизм»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727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ООО «Красный партизан»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228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888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205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АО «Агрофирма «Немский»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2105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8572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ЧИСЛЕННОСТЬ И КЛАССНЫЙ СОСТАВ КРУПНОГО РОГАТОГО СКОТА ГЕРЕФОРДСКОЙ ПОРОДЫ В ПЛЕМЕННЫХ ПРЕДПРИЯТИЯХ КИРОВСКОЙ ОБЛАСТИ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75"/>
          <a:ext cx="8258205" cy="500526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00288"/>
                <a:gridCol w="1785950"/>
                <a:gridCol w="1500198"/>
                <a:gridCol w="1285884"/>
                <a:gridCol w="1285885"/>
              </a:tblGrid>
              <a:tr h="675461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Половозрастная группа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пробонитировано, голов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Распределение по классам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5461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Элита-рекорд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Элита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379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крупного рогатого скота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2741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1523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546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коровы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1308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916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379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быки-производители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379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телки старше 2-х лет и нетели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РАСПРЕДЕЛЕНИЕ КОРОВ ПО ЖИВОЙ МАССЕ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812748"/>
          <a:ext cx="8858313" cy="589129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77664"/>
                <a:gridCol w="1135226"/>
                <a:gridCol w="761357"/>
                <a:gridCol w="797529"/>
                <a:gridCol w="124602"/>
                <a:gridCol w="713417"/>
                <a:gridCol w="124602"/>
                <a:gridCol w="713417"/>
                <a:gridCol w="761837"/>
                <a:gridCol w="838020"/>
                <a:gridCol w="1110642"/>
              </a:tblGrid>
              <a:tr h="102503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ГРУППЫ КОРОВ ПО ВОЗРАСТУ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350 и менее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351-400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401-450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451-500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501-550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551-600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Более 600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Соответ. 1 кл и выше, гол/%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441">
                <a:tc gridSpan="11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ПЛЕМЕННОЙ ЗАВОД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72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3-ех лет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96/100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72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4-ех лет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33/100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552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лет и старше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151/100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599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стаду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280/100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441">
                <a:tc gridSpan="11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ПЛЕМЕННЫЕ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РЕПРОДУКТОРЫ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72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3-ех лет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272/99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72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4-ех лет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129/98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280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лет и старше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608/98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994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стаду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1009/98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ХАРАКТЕРИСТИКА КОРОВ ПО МОЛОЧНОСТИ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071562"/>
          <a:ext cx="8572560" cy="478633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</a:tblGrid>
              <a:tr h="83450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племенной организации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ОТЕЛ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 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ОТЕЛ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ОТЕЛ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1701187"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коров,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гол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Выращено телят к отъему, гол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Масса телят в 205 дней, кг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коров,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гол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Выращено телят к отъему, гол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Масса телят в 205 дней, кг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коров,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гол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Выращено телят к отъему, гол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Масса телят в 205 дней, кг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561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207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6502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РАСПРЕДЕЛЕНИЕ МОЛОДНЯКА ПО ЖИВОЙ МАССЕ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6" y="1071563"/>
          <a:ext cx="8405309" cy="549554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06331"/>
                <a:gridCol w="867641"/>
                <a:gridCol w="1140806"/>
                <a:gridCol w="1289744"/>
                <a:gridCol w="943805"/>
                <a:gridCol w="1099663"/>
                <a:gridCol w="1357319"/>
              </a:tblGrid>
              <a:tr h="393839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 племенной организации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БЫЧКИ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ТЕЛКИ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9805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Всего, гол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Соответ. 1 кл и выше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Живая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масса 1 головы, кг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Всего, гол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Соответ. 1 кл и выше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Живая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масса 1 головы, кг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9922">
                <a:tc gridSpan="7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Племенной завод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64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205 дней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44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месяцев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494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 месяцев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9922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Племенные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репродукторы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131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205 дней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208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месяцев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847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 месяцев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Ведомость породного и классного состава свиней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23"/>
          <a:ext cx="8229600" cy="36523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14536"/>
                <a:gridCol w="1428760"/>
                <a:gridCol w="1857388"/>
                <a:gridCol w="1357322"/>
                <a:gridCol w="1471594"/>
              </a:tblGrid>
              <a:tr h="562572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Половозрастная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группа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Порода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Пробонитировано голов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2572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элита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класс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2572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Хряки - производители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Крупная белая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2572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Ландрас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2572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Свиноматки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основные и проверяемые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Крупная белая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2390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2572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Ландрас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Продуктивность свиноматок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35014" cy="51257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62760"/>
                <a:gridCol w="137462"/>
                <a:gridCol w="1500198"/>
                <a:gridCol w="1714512"/>
                <a:gridCol w="1474162"/>
                <a:gridCol w="164592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предприятия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опоросов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отъема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30 дней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основных свиноматок, гол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Многоплодие, гол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поросят, гол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масса гнезда, кг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Племенные заводы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СПК ПЗ «Соколовка»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74,2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СПК ПЗ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«Красный Октябрь»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75,2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Племенные репродукторы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ЗАО «Заречье»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82,9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ЗАО «Октябрьский»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81,9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Оценка ремонтного молодняка при живой массе 100 кг (за год)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23"/>
          <a:ext cx="8229600" cy="5407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43098"/>
                <a:gridCol w="1248742"/>
                <a:gridCol w="180018"/>
                <a:gridCol w="1571636"/>
                <a:gridCol w="1540186"/>
                <a:gridCol w="1645920"/>
              </a:tblGrid>
              <a:tr h="53068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предприятия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оценено, голов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Скороспелость, дней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Затраты корма на 1 кг прироста, кг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Толщина шпика над 6-7 грудным позвонком, мм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1945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Племенные заводы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068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СПК ПЗ «Соколовка» (крупная белая)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1070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068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СПК ПЗ «Красный Октябрь» (ландрас)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0680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Племенные репродукторы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068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ЗАО «Заречье» (крупная белая)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1291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068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ЗАО «Октябрьский» (крупная белая)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610</Words>
  <Application>Microsoft Office PowerPoint</Application>
  <PresentationFormat>Экран (4:3)</PresentationFormat>
  <Paragraphs>297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Анализ бонитировки крупного рогатого скота мясного направления продуктивности.  Анализ бонитировки  отрасли свиноводства.  О государственной услуге «Выдача заключений о соответствии (несоответствии) деятельности лица требованиям, предъявляемым к определенному виду организации по племенному животноводству»</vt:lpstr>
      <vt:lpstr>Племенная база мясного скотоводства</vt:lpstr>
      <vt:lpstr>ЧИСЛЕННОСТЬ И КЛАССНЫЙ СОСТАВ КРУПНОГО РОГАТОГО СКОТА ГЕРЕФОРДСКОЙ ПОРОДЫ В ПЛЕМЕННЫХ ПРЕДПРИЯТИЯХ КИРОВСКОЙ ОБЛАСТИ</vt:lpstr>
      <vt:lpstr>РАСПРЕДЕЛЕНИЕ КОРОВ ПО ЖИВОЙ МАССЕ</vt:lpstr>
      <vt:lpstr>ХАРАКТЕРИСТИКА КОРОВ ПО МОЛОЧНОСТИ</vt:lpstr>
      <vt:lpstr>РАСПРЕДЕЛЕНИЕ МОЛОДНЯКА ПО ЖИВОЙ МАССЕ</vt:lpstr>
      <vt:lpstr>Ведомость породного и классного состава свиней</vt:lpstr>
      <vt:lpstr>Продуктивность свиноматок</vt:lpstr>
      <vt:lpstr>Оценка ремонтного молодняка при живой массе 100 кг (за год)</vt:lpstr>
      <vt:lpstr>ЗАПРОС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Породный и классный состав крупного рогатого скота (все категории хозяйств)</dc:title>
  <dc:creator>Shalaeva</dc:creator>
  <cp:lastModifiedBy>Shalaeva</cp:lastModifiedBy>
  <cp:revision>173</cp:revision>
  <dcterms:created xsi:type="dcterms:W3CDTF">2014-12-10T13:51:43Z</dcterms:created>
  <dcterms:modified xsi:type="dcterms:W3CDTF">2016-04-19T15:45:35Z</dcterms:modified>
</cp:coreProperties>
</file>